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787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579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366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158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8946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2738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6525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317" algn="l" defTabSz="438757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ndyce Richards" initials="KR" lastIdx="2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5" d="100"/>
          <a:sy n="15" d="100"/>
        </p:scale>
        <p:origin x="1668" y="12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F6E4-2362-4B9A-A9B6-43D8458D48F0}" type="datetimeFigureOut">
              <a:rPr lang="en-US" smtClean="0"/>
              <a:t>6/18/2021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F16A5-5DA3-44B9-8D76-31D78C7F0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2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57128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914256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371379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285635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742763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3199886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657014" algn="l" defTabSz="914256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F16A5-5DA3-44B9-8D76-31D78C7F0A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2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2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32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57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9" y="6324600"/>
            <a:ext cx="4740401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7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74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51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9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21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8419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262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683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104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525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59462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3672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4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7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00" b="1"/>
            </a:lvl3pPr>
            <a:lvl4pPr marL="6582629" indent="0">
              <a:buNone/>
              <a:defRPr sz="7700" b="1"/>
            </a:lvl4pPr>
            <a:lvl5pPr marL="8776834" indent="0">
              <a:buNone/>
              <a:defRPr sz="7700" b="1"/>
            </a:lvl5pPr>
            <a:lvl6pPr marL="10971043" indent="0">
              <a:buNone/>
              <a:defRPr sz="7700" b="1"/>
            </a:lvl6pPr>
            <a:lvl7pPr marL="13165253" indent="0">
              <a:buNone/>
              <a:defRPr sz="7700" b="1"/>
            </a:lvl7pPr>
            <a:lvl8pPr marL="15359462" indent="0">
              <a:buNone/>
              <a:defRPr sz="7700" b="1"/>
            </a:lvl8pPr>
            <a:lvl9pPr marL="17553672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210" indent="0">
              <a:buNone/>
              <a:defRPr sz="9600" b="1"/>
            </a:lvl2pPr>
            <a:lvl3pPr marL="4388419" indent="0">
              <a:buNone/>
              <a:defRPr sz="8600" b="1"/>
            </a:lvl3pPr>
            <a:lvl4pPr marL="6582629" indent="0">
              <a:buNone/>
              <a:defRPr sz="7700" b="1"/>
            </a:lvl4pPr>
            <a:lvl5pPr marL="8776834" indent="0">
              <a:buNone/>
              <a:defRPr sz="7700" b="1"/>
            </a:lvl5pPr>
            <a:lvl6pPr marL="10971043" indent="0">
              <a:buNone/>
              <a:defRPr sz="7700" b="1"/>
            </a:lvl6pPr>
            <a:lvl7pPr marL="13165253" indent="0">
              <a:buNone/>
              <a:defRPr sz="7700" b="1"/>
            </a:lvl7pPr>
            <a:lvl8pPr marL="15359462" indent="0">
              <a:buNone/>
              <a:defRPr sz="7700" b="1"/>
            </a:lvl8pPr>
            <a:lvl9pPr marL="17553672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31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66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2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7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7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210" indent="0">
              <a:buNone/>
              <a:defRPr sz="5800"/>
            </a:lvl2pPr>
            <a:lvl3pPr marL="4388419" indent="0">
              <a:buNone/>
              <a:defRPr sz="4800"/>
            </a:lvl3pPr>
            <a:lvl4pPr marL="6582629" indent="0">
              <a:buNone/>
              <a:defRPr sz="4300"/>
            </a:lvl4pPr>
            <a:lvl5pPr marL="8776834" indent="0">
              <a:buNone/>
              <a:defRPr sz="4300"/>
            </a:lvl5pPr>
            <a:lvl6pPr marL="10971043" indent="0">
              <a:buNone/>
              <a:defRPr sz="4300"/>
            </a:lvl6pPr>
            <a:lvl7pPr marL="13165253" indent="0">
              <a:buNone/>
              <a:defRPr sz="4300"/>
            </a:lvl7pPr>
            <a:lvl8pPr marL="15359462" indent="0">
              <a:buNone/>
              <a:defRPr sz="4300"/>
            </a:lvl8pPr>
            <a:lvl9pPr marL="17553672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1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210" indent="0">
              <a:buNone/>
              <a:defRPr sz="13400"/>
            </a:lvl2pPr>
            <a:lvl3pPr marL="4388419" indent="0">
              <a:buNone/>
              <a:defRPr sz="11500"/>
            </a:lvl3pPr>
            <a:lvl4pPr marL="6582629" indent="0">
              <a:buNone/>
              <a:defRPr sz="9600"/>
            </a:lvl4pPr>
            <a:lvl5pPr marL="8776834" indent="0">
              <a:buNone/>
              <a:defRPr sz="9600"/>
            </a:lvl5pPr>
            <a:lvl6pPr marL="10971043" indent="0">
              <a:buNone/>
              <a:defRPr sz="9600"/>
            </a:lvl6pPr>
            <a:lvl7pPr marL="13165253" indent="0">
              <a:buNone/>
              <a:defRPr sz="9600"/>
            </a:lvl7pPr>
            <a:lvl8pPr marL="15359462" indent="0">
              <a:buNone/>
              <a:defRPr sz="9600"/>
            </a:lvl8pPr>
            <a:lvl9pPr marL="17553672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210" indent="0">
              <a:buNone/>
              <a:defRPr sz="5800"/>
            </a:lvl2pPr>
            <a:lvl3pPr marL="4388419" indent="0">
              <a:buNone/>
              <a:defRPr sz="4800"/>
            </a:lvl3pPr>
            <a:lvl4pPr marL="6582629" indent="0">
              <a:buNone/>
              <a:defRPr sz="4300"/>
            </a:lvl4pPr>
            <a:lvl5pPr marL="8776834" indent="0">
              <a:buNone/>
              <a:defRPr sz="4300"/>
            </a:lvl5pPr>
            <a:lvl6pPr marL="10971043" indent="0">
              <a:buNone/>
              <a:defRPr sz="4300"/>
            </a:lvl6pPr>
            <a:lvl7pPr marL="13165253" indent="0">
              <a:buNone/>
              <a:defRPr sz="4300"/>
            </a:lvl7pPr>
            <a:lvl8pPr marL="15359462" indent="0">
              <a:buNone/>
              <a:defRPr sz="4300"/>
            </a:lvl8pPr>
            <a:lvl9pPr marL="17553672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0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840" tIns="219422" rIns="438840" bIns="21942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7"/>
            <a:ext cx="39502080" cy="21724622"/>
          </a:xfrm>
          <a:prstGeom prst="rect">
            <a:avLst/>
          </a:prstGeom>
        </p:spPr>
        <p:txBody>
          <a:bodyPr vert="horz" lIns="438840" tIns="219422" rIns="438840" bIns="2194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FC7E8-A1D9-49E5-8949-8CED919E82FB}" type="datetimeFigureOut">
              <a:rPr lang="en-US" smtClean="0"/>
              <a:pPr/>
              <a:t>6/18/2021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840" tIns="219422" rIns="438840" bIns="219422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9508F-6658-4650-B988-790AF7575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30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388419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656" indent="-1645656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89" indent="-1371379" algn="l" defTabSz="4388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522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79731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3941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8150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2360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6565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0774" indent="-1097102" algn="l" defTabSz="4388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210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419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2629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6834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043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5253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59462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3672" algn="l" defTabSz="4388419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7674" y="7343522"/>
            <a:ext cx="11089502" cy="754032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endParaRPr lang="en-US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620563" y="7484829"/>
            <a:ext cx="11506637" cy="2554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0" rIns="91426" bIns="45710" numCol="1" anchor="ctr" anchorCtr="0" compatLnSpc="1">
            <a:prstTxWarp prst="textNoShape">
              <a:avLst/>
            </a:prstTxWarp>
            <a:spAutoFit/>
          </a:bodyPr>
          <a:lstStyle/>
          <a:p>
            <a:pPr defTabSz="914256" fontAlgn="base">
              <a:spcBef>
                <a:spcPct val="0"/>
              </a:spcBef>
              <a:spcAft>
                <a:spcPct val="0"/>
              </a:spcAft>
            </a:pPr>
            <a:endParaRPr lang="en-US" sz="3800" b="1" dirty="0">
              <a:latin typeface="Calibri" pitchFamily="34" charset="0"/>
              <a:ea typeface="PMingLiU" pitchFamily="18" charset="-120"/>
              <a:cs typeface="Times New Roman" pitchFamily="18" charset="0"/>
            </a:endParaRPr>
          </a:p>
          <a:p>
            <a:pPr defTabSz="914256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/>
          </a:p>
          <a:p>
            <a:pPr defTabSz="914256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Calibri" pitchFamily="34" charset="0"/>
              <a:ea typeface="PMingLiU" pitchFamily="18" charset="-120"/>
              <a:cs typeface="Times New Roman" pitchFamily="18" charset="0"/>
            </a:endParaRPr>
          </a:p>
          <a:p>
            <a:pPr defTabSz="914256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Calibri" pitchFamily="34" charset="0"/>
              <a:ea typeface="PMingLiU" pitchFamily="18" charset="-120"/>
              <a:cs typeface="Times New Roman" pitchFamily="18" charset="0"/>
            </a:endParaRPr>
          </a:p>
          <a:p>
            <a:pPr defTabSz="914256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Calibri" pitchFamily="34" charset="0"/>
              <a:ea typeface="PMingLiU" pitchFamily="18" charset="-120"/>
              <a:cs typeface="Times New Roman" pitchFamily="18" charset="0"/>
            </a:endParaRPr>
          </a:p>
          <a:p>
            <a:pPr defTabSz="914256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Calibri" pitchFamily="34" charset="0"/>
              <a:ea typeface="PMingLiU" pitchFamily="18" charset="-12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00743" y="19413642"/>
            <a:ext cx="11089502" cy="907921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endParaRPr lang="en-US" altLang="en-US" sz="5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620563" y="7278085"/>
            <a:ext cx="12649637" cy="940738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marL="480936"/>
            <a:endParaRPr lang="en-US" altLang="en-US" sz="5300" dirty="0">
              <a:solidFill>
                <a:srgbClr val="013A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043587" y="7310903"/>
            <a:ext cx="10895912" cy="786652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endParaRPr lang="en-US" sz="5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44183" y="29893967"/>
            <a:ext cx="40391832" cy="1723529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endParaRPr lang="en-US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731955"/>
            <a:ext cx="43891200" cy="1877417"/>
          </a:xfrm>
          <a:prstGeom prst="rect">
            <a:avLst/>
          </a:prstGeom>
          <a:solidFill>
            <a:schemeClr val="tx2">
              <a:lumMod val="75000"/>
            </a:schemeClr>
          </a:solidFill>
          <a:ln w="63500">
            <a:solidFill>
              <a:schemeClr val="tx2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sz="58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POSTER </a:t>
            </a:r>
          </a:p>
          <a:p>
            <a:pPr algn="ctr"/>
            <a:r>
              <a:rPr lang="en-US" sz="58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TITLE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80865" y="18505721"/>
            <a:ext cx="11089502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CA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Question</a:t>
            </a:r>
            <a:endParaRPr lang="en-US" altLang="en-US" sz="5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44183" y="6416321"/>
            <a:ext cx="11089502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Problem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620563" y="6328346"/>
            <a:ext cx="12649637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Description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057077" y="6402982"/>
            <a:ext cx="10898463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44184" y="28986046"/>
            <a:ext cx="40391832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r>
              <a:rPr lang="en-US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7674" y="2646078"/>
            <a:ext cx="129981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Name, Credentials</a:t>
            </a:r>
          </a:p>
          <a:p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FNP Student</a:t>
            </a:r>
          </a:p>
          <a:p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Email Address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9135414" y="2725342"/>
            <a:ext cx="158667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Ana G Mendez University</a:t>
            </a:r>
          </a:p>
          <a:p>
            <a:r>
              <a:rPr lang="en-US" sz="6000" b="1" dirty="0">
                <a:solidFill>
                  <a:schemeClr val="tx2">
                    <a:lumMod val="75000"/>
                  </a:schemeClr>
                </a:solidFill>
              </a:rPr>
              <a:t>Mentor: Dr. Nancy Woelki, DNP,APRN, FNP-C </a:t>
            </a:r>
          </a:p>
          <a:p>
            <a:endParaRPr lang="en-US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620563" y="19455460"/>
            <a:ext cx="12649637" cy="940738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marL="480936"/>
            <a:endParaRPr lang="en-US" altLang="en-US" sz="5300" dirty="0">
              <a:solidFill>
                <a:srgbClr val="013A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620563" y="18505721"/>
            <a:ext cx="12649637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US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Evaluation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859936" y="19413642"/>
            <a:ext cx="11089502" cy="907921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endParaRPr lang="en-US" altLang="en-US" sz="5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840058" y="18505721"/>
            <a:ext cx="11089502" cy="907921"/>
          </a:xfrm>
          <a:prstGeom prst="rect">
            <a:avLst/>
          </a:prstGeom>
          <a:solidFill>
            <a:schemeClr val="tx2">
              <a:lumMod val="75000"/>
            </a:schemeClr>
          </a:solidFill>
          <a:ln w="76200">
            <a:solidFill>
              <a:schemeClr val="tx2">
                <a:lumMod val="7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26" tIns="45710" rIns="91426" bIns="45710" rtlCol="0">
            <a:spAutoFit/>
          </a:bodyPr>
          <a:lstStyle/>
          <a:p>
            <a:pPr algn="ctr"/>
            <a:r>
              <a:rPr lang="en-CA" altLang="en-US" sz="5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Nursing and Healthcare Implications</a:t>
            </a:r>
            <a:endParaRPr lang="en-US" altLang="en-US" sz="5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15124</TotalTime>
  <Words>40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PMingLiU</vt:lpstr>
      <vt:lpstr>Arial</vt:lpstr>
      <vt:lpstr>Calibri</vt:lpstr>
      <vt:lpstr>Tahoma</vt:lpstr>
      <vt:lpstr>Times New Roman</vt:lpstr>
      <vt:lpstr>Office Theme</vt:lpstr>
      <vt:lpstr>PowerPoint Presentation</vt:lpstr>
    </vt:vector>
  </TitlesOfParts>
  <Manager>Anne Marie Hodges</Manager>
  <Company>Chamberlain College of Nursing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NR707 Poster Presentation Template</dc:title>
  <dc:creator>Robin Dennison</dc:creator>
  <cp:keywords>Poster;DNP;NR707</cp:keywords>
  <cp:lastModifiedBy>Jomel</cp:lastModifiedBy>
  <cp:revision>137</cp:revision>
  <dcterms:created xsi:type="dcterms:W3CDTF">2011-05-15T14:27:18Z</dcterms:created>
  <dcterms:modified xsi:type="dcterms:W3CDTF">2021-06-19T00:02:25Z</dcterms:modified>
  <cp:category>DNP</cp:category>
</cp:coreProperties>
</file>